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</p:sldMasterIdLst>
  <p:notesMasterIdLst>
    <p:notesMasterId r:id="rId16"/>
  </p:notesMasterIdLst>
  <p:handoutMasterIdLst>
    <p:handoutMasterId r:id="rId17"/>
  </p:handoutMasterIdLst>
  <p:sldIdLst>
    <p:sldId id="357" r:id="rId5"/>
    <p:sldId id="257" r:id="rId6"/>
    <p:sldId id="258" r:id="rId7"/>
    <p:sldId id="259" r:id="rId8"/>
    <p:sldId id="281" r:id="rId9"/>
    <p:sldId id="261" r:id="rId10"/>
    <p:sldId id="260" r:id="rId11"/>
    <p:sldId id="282" r:id="rId12"/>
    <p:sldId id="289" r:id="rId13"/>
    <p:sldId id="263" r:id="rId14"/>
    <p:sldId id="28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1" autoAdjust="0"/>
    <p:restoredTop sz="93725" autoAdjust="0"/>
  </p:normalViewPr>
  <p:slideViewPr>
    <p:cSldViewPr snapToGrid="0">
      <p:cViewPr varScale="1">
        <p:scale>
          <a:sx n="69" d="100"/>
          <a:sy n="69" d="100"/>
        </p:scale>
        <p:origin x="660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14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045FDDA-C8F8-4640-B291-3034A1C41F02}" type="datetime1">
              <a:rPr lang="it-IT" smtClean="0"/>
              <a:t>06/03/2023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8B9F0A1-F219-446B-A3CE-307DCA1AC676}" type="datetime1">
              <a:rPr lang="it-IT" smtClean="0"/>
              <a:t>06/03/2023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lo stile del titolo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it-IT" smtClean="0"/>
              <a:t>2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7DE13F-B5DE-4C87-A69A-46B39231F2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4B92E9E-EF61-45A4-8936-73F55BFD2495}" type="datetime1">
              <a:rPr lang="it-IT" smtClean="0"/>
              <a:t>06/03/2023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4355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872116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025174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2979906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0093012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5656496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66529013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9296844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7804997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erruzione di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it-IT">
                <a:solidFill>
                  <a:schemeClr val="tx1">
                    <a:alpha val="60000"/>
                  </a:schemeClr>
                </a:solidFill>
              </a:rPr>
              <a:t>Fare clic per modificare lo stile del sottotitolo dello schema</a:t>
            </a:r>
            <a:endParaRPr lang="it-IT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01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it-IT" sz="1600"/>
              <a:t>Fare clic per inserire il testo</a:t>
            </a:r>
          </a:p>
        </p:txBody>
      </p:sp>
      <p:sp>
        <p:nvSpPr>
          <p:cNvPr id="17" name="Segnaposto immagine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5" name="Segnaposto immagine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7869608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ruzione di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it-IT" noProof="0">
                <a:solidFill>
                  <a:schemeClr val="tx1">
                    <a:alpha val="60000"/>
                  </a:schemeClr>
                </a:solidFill>
              </a:rPr>
              <a:t>Fare clic per modificare lo stile del sottotitolo dello schema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igura a mano libera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Figura a mano libera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2" name="Ovale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40" name="Titolo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it-IT"/>
              <a:t>Team</a:t>
            </a:r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igura a mano libera: Forma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53" name="Figura a mano libera: Forma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56" name="Segnaposto immagine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Segnaposto immagine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9" name="Segnaposto immagine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3" name="Segnaposto testo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1" name="Segnaposto testo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5" name="Segnaposto testo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4" name="Segnaposto testo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7" name="Segnaposto testo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6" name="Segnaposto testo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9" name="Segnaposto testo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8" name="Segnaposto testo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lonna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it-IT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contenuto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it-IT" dirty="0"/>
              <a:t>Fare clic per modificare lo stile del titolo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it-IT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Segnaposto contenuto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it-IT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it-IT"/>
              <a:t>Fare clic per MODIFICARE</a:t>
            </a:r>
          </a:p>
        </p:txBody>
      </p:sp>
      <p:sp>
        <p:nvSpPr>
          <p:cNvPr id="21" name="Segnaposto contenuto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ormula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it-IT">
                <a:solidFill>
                  <a:schemeClr val="tx1">
                    <a:alpha val="60000"/>
                  </a:schemeClr>
                </a:solidFill>
              </a:rPr>
              <a:t>Fare clic per modificare lo stile del sottotitolo dello schema</a:t>
            </a:r>
            <a:endParaRPr lang="it-IT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Segnaposto immagine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2" name="Segnaposto immagine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1349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6338567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9862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1124468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4912010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29596727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043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3128811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8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/>
              <a:t>Martedì 2 febbraio 20XX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/>
              <a:t>Testo del piè di pagina di esempio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74357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00" r:id="rId19"/>
    <p:sldLayoutId id="2147483734" r:id="rId20"/>
    <p:sldLayoutId id="2147483696" r:id="rId21"/>
    <p:sldLayoutId id="2147483707" r:id="rId22"/>
    <p:sldLayoutId id="2147483697" r:id="rId23"/>
    <p:sldLayoutId id="2147483731" r:id="rId24"/>
    <p:sldLayoutId id="2147483693" r:id="rId25"/>
    <p:sldLayoutId id="2147483756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data 7">
            <a:extLst>
              <a:ext uri="{FF2B5EF4-FFF2-40B4-BE49-F238E27FC236}">
                <a16:creationId xmlns:a16="http://schemas.microsoft.com/office/drawing/2014/main" id="{C655DE35-F5C8-715C-5962-DAD3C409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102B14E-72BD-1733-11C3-91203A00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E8C93A-FC12-491C-AA5F-761DAC8CB4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643" y="484632"/>
            <a:ext cx="11508713" cy="5907024"/>
          </a:xfrm>
        </p:spPr>
      </p:sp>
      <p:pic>
        <p:nvPicPr>
          <p:cNvPr id="4" name="MyVideo_Tb">
            <a:hlinkClick r:id="" action="ppaction://media"/>
            <a:extLst>
              <a:ext uri="{FF2B5EF4-FFF2-40B4-BE49-F238E27FC236}">
                <a16:creationId xmlns:a16="http://schemas.microsoft.com/office/drawing/2014/main" id="{78B2F825-FEE5-4752-B571-1E067A916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45" y="410178"/>
            <a:ext cx="11508712" cy="601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>
            <a:extLst>
              <a:ext uri="{FF2B5EF4-FFF2-40B4-BE49-F238E27FC236}">
                <a16:creationId xmlns:a16="http://schemas.microsoft.com/office/drawing/2014/main" id="{62CFFBB8-E539-483F-B9AA-088F7D4B1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552C38B8-B7F9-478B-8D67-99B248A9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8ADE9738-7B48-4F06-BA7B-E2CF9663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9914DEB7-D336-45AF-80A6-5B0F33AA0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8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lavanda dei piedi | la parola cresceva">
            <a:extLst>
              <a:ext uri="{FF2B5EF4-FFF2-40B4-BE49-F238E27FC236}">
                <a16:creationId xmlns:a16="http://schemas.microsoft.com/office/drawing/2014/main" id="{679D765E-3FDF-4633-AD7B-73963B85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835" y="504067"/>
            <a:ext cx="11237976" cy="58978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B7F8253A-966D-472F-B473-A521CFD46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401074-1F86-4516-A1E2-2F9D361B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9455" y="6388014"/>
            <a:ext cx="115415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z="1050" noProof="0">
                <a:solidFill>
                  <a:schemeClr val="accent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050" noProof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5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47DFCE-D422-4DBB-B426-01954116B4CE}"/>
              </a:ext>
            </a:extLst>
          </p:cNvPr>
          <p:cNvSpPr txBox="1"/>
          <p:nvPr/>
        </p:nvSpPr>
        <p:spPr>
          <a:xfrm>
            <a:off x="830424" y="556687"/>
            <a:ext cx="831590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800" dirty="0">
              <a:latin typeface="Times-Roman"/>
            </a:endParaRP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Durante la cena, quando il diavolo aveva già messo in cuore a Giuda, figlio di Simone Iscariota, di tradirlo, Gesù, sapendo che il Padre gli aveva dato tutto nelle mani e che era venuto da Dio e a Dio ritornava, si alzò da tavola, depose le vesti, prese un asciugamano e se lo cinse attorno alla vita. </a:t>
            </a:r>
            <a:r>
              <a:rPr lang="it-IT" sz="2000" b="0" i="0" u="none" strike="noStrike" baseline="0" dirty="0">
                <a:latin typeface="TimesNewRoman-Identity-H"/>
              </a:rPr>
              <a:t>Poi versò dell’acqua nel catino e cominciò a lavare i piedi dei discepoli e ad asciugarli con l’asciu</a:t>
            </a:r>
            <a:r>
              <a:rPr lang="it-IT" sz="2000" b="0" i="0" u="none" strike="noStrike" baseline="0" dirty="0">
                <a:latin typeface="Times-Roman"/>
              </a:rPr>
              <a:t>gamano di cui si era cinto.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Venne dunque da Simon Pietro e questi gli disse: «Signore, tu lavi i piedi a me?».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Rispose Gesù: «Quello che io faccio, tu ora non lo capisci; lo capirai dopo».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Gli disse Pietro: «Tu non mi laverai i piedi in eterno!».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Gli rispose Gesù: «Se non ti laverò, non avrai parte con me».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Gli disse Simon Pietro: «Signore, non solo i miei piedi, ma anche le mani e il capo!». 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Soggiunse Gesù: «Chi ha fatto il bagno, non ha bisogno di lavarsi se</a:t>
            </a:r>
          </a:p>
          <a:p>
            <a:pPr algn="l"/>
            <a:r>
              <a:rPr lang="it-IT" sz="2000" b="0" i="0" u="none" strike="noStrike" baseline="0" dirty="0">
                <a:latin typeface="Times-Roman"/>
              </a:rPr>
              <a:t>non i piedi ed è tutto puro; e voi siete puri, ma non tutti». Sapeva infatti chi lo tradiva; per questo disse: «Non tutti siete puri».</a:t>
            </a:r>
          </a:p>
          <a:p>
            <a:pPr algn="l"/>
            <a:endParaRPr lang="it-IT" sz="2000" dirty="0">
              <a:latin typeface="Times-Roman"/>
            </a:endParaRPr>
          </a:p>
          <a:p>
            <a:r>
              <a:rPr lang="it-IT" sz="2400" b="0" i="0" u="none" strike="noStrike" baseline="0" dirty="0">
                <a:latin typeface="Times-Roman"/>
              </a:rPr>
              <a:t>Vangelo di Giovanni 13,2</a:t>
            </a:r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1441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7" y="2063262"/>
            <a:ext cx="4955918" cy="266113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6600" dirty="0"/>
              <a:t>LA PASSIONE</a:t>
            </a:r>
            <a:br>
              <a:rPr lang="en-US" sz="6600" dirty="0"/>
            </a:br>
            <a:r>
              <a:rPr lang="en-US" sz="4400" dirty="0" err="1"/>
              <a:t>parte</a:t>
            </a:r>
            <a:r>
              <a:rPr lang="en-US" sz="4400" dirty="0"/>
              <a:t> prima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E65B8B3-F572-43D8-B249-C2516F2FC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566" y="696686"/>
            <a:ext cx="7002295" cy="518160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BF2C7432-424A-424C-B5E5-3760B999755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 err="1"/>
              <a:t>Gesu</a:t>
            </a:r>
            <a:r>
              <a:rPr lang="en-US" sz="8800" dirty="0"/>
              <a:t>’ è </a:t>
            </a:r>
            <a:r>
              <a:rPr lang="en-US" sz="8800" dirty="0" err="1"/>
              <a:t>accolto</a:t>
            </a:r>
            <a:r>
              <a:rPr lang="en-US" sz="8800" dirty="0"/>
              <a:t> con </a:t>
            </a:r>
            <a:r>
              <a:rPr lang="en-US" sz="8800" dirty="0" err="1"/>
              <a:t>grande</a:t>
            </a:r>
            <a:r>
              <a:rPr lang="en-US" sz="8800" dirty="0"/>
              <a:t> festa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4E4F8B2B-F0B5-4DD1-8FFE-81F158D8340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31076" y="4233672"/>
            <a:ext cx="11434901" cy="1145829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6000" dirty="0" err="1"/>
              <a:t>Osanna</a:t>
            </a:r>
            <a:r>
              <a:rPr lang="en-US" sz="6000" dirty="0"/>
              <a:t> al </a:t>
            </a:r>
            <a:r>
              <a:rPr lang="en-US" sz="6000" dirty="0" err="1"/>
              <a:t>figlio</a:t>
            </a:r>
            <a:r>
              <a:rPr lang="en-US" sz="6000" dirty="0"/>
              <a:t> di Davide</a:t>
            </a:r>
          </a:p>
        </p:txBody>
      </p:sp>
    </p:spTree>
    <p:extLst>
      <p:ext uri="{BB962C8B-B14F-4D97-AF65-F5344CB8AC3E}">
        <p14:creationId xmlns:p14="http://schemas.microsoft.com/office/powerpoint/2010/main" val="168364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Settimana Santa, non sia solo una parentesi sacra - La Nuova Bussola  Quotidiana">
            <a:extLst>
              <a:ext uri="{FF2B5EF4-FFF2-40B4-BE49-F238E27FC236}">
                <a16:creationId xmlns:a16="http://schemas.microsoft.com/office/drawing/2014/main" id="{ED8F696A-BA98-490E-90A3-A650B28E52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6" b="11496"/>
          <a:stretch>
            <a:fillRect/>
          </a:stretch>
        </p:blipFill>
        <p:spPr bwMode="auto">
          <a:xfrm>
            <a:off x="0" y="8234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84BAAF-05FE-4FEF-8600-F2F99E26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227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47DFCE-D422-4DBB-B426-01954116B4CE}"/>
              </a:ext>
            </a:extLst>
          </p:cNvPr>
          <p:cNvSpPr txBox="1"/>
          <p:nvPr/>
        </p:nvSpPr>
        <p:spPr>
          <a:xfrm>
            <a:off x="895737" y="808614"/>
            <a:ext cx="8901405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800" dirty="0">
              <a:latin typeface="Times-Roman"/>
            </a:endParaRP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Il giorno seguente, la grande folla che era venuta per la festa, udito che Gesù veniva a Gerusalemme, prese dei rami di palme e uscì incontro a lui gridando:</a:t>
            </a: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«Osanna! Benedetto colui che viene nel nome del Signore, il </a:t>
            </a:r>
            <a:r>
              <a:rPr lang="it-IT" sz="2800" b="0" i="1" u="none" strike="noStrike" baseline="0" dirty="0">
                <a:latin typeface="TimesNewRoman,Italic-Identity-H"/>
              </a:rPr>
              <a:t>re d’Israele</a:t>
            </a:r>
            <a:r>
              <a:rPr lang="it-IT" sz="2800" b="0" i="0" u="none" strike="noStrike" baseline="0" dirty="0">
                <a:latin typeface="Times-Roman"/>
              </a:rPr>
              <a:t>!».</a:t>
            </a: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Gesù, trovato un asinello, vi montò sopra, come sta scritto:</a:t>
            </a: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Non temere, figlia di Sion!</a:t>
            </a:r>
          </a:p>
          <a:p>
            <a:pPr algn="l"/>
            <a:r>
              <a:rPr lang="it-IT" sz="2800" b="0" i="0" u="none" strike="noStrike" baseline="0" dirty="0">
                <a:latin typeface="Times-Roman"/>
              </a:rPr>
              <a:t>Ecco, il tuo re viene,</a:t>
            </a:r>
          </a:p>
          <a:p>
            <a:pPr algn="l"/>
            <a:r>
              <a:rPr lang="it-IT" sz="2800" b="0" i="1" u="none" strike="noStrike" baseline="0" dirty="0">
                <a:latin typeface="TimesNewRoman,Italic-Identity-H"/>
              </a:rPr>
              <a:t>seduto su un puledro d’asina</a:t>
            </a:r>
            <a:r>
              <a:rPr lang="it-IT" sz="2800" b="0" i="0" u="none" strike="noStrike" baseline="0" dirty="0">
                <a:latin typeface="Times-Roman"/>
              </a:rPr>
              <a:t>.</a:t>
            </a:r>
          </a:p>
          <a:p>
            <a:pPr algn="l"/>
            <a:endParaRPr lang="it-IT" sz="2400" dirty="0">
              <a:latin typeface="Times-Roman"/>
            </a:endParaRPr>
          </a:p>
          <a:p>
            <a:r>
              <a:rPr lang="it-IT" sz="2400" b="0" i="0" u="none" strike="noStrike" baseline="0" dirty="0">
                <a:latin typeface="Times-Roman"/>
              </a:rPr>
              <a:t>Vangelo di Giovanni 12,12</a:t>
            </a:r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43833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5C18694-F55B-41C0-ABF3-C1D971F99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E46CA8-7278-4BA3-AACE-235B5B3B5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E9227EB5-5E0B-4160-90A0-AEB5528603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 err="1"/>
              <a:t>L’ultima</a:t>
            </a:r>
            <a:r>
              <a:rPr lang="en-US" sz="9600" dirty="0"/>
              <a:t> </a:t>
            </a:r>
            <a:r>
              <a:rPr lang="en-US" sz="9600" dirty="0" err="1"/>
              <a:t>cena</a:t>
            </a:r>
            <a:endParaRPr lang="en-US" sz="96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1A995F-6533-471E-830B-7C0AC19A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4089" y="5936187"/>
            <a:ext cx="1171888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z="1050" kern="120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en-US" sz="1050" kern="1200" noProof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2CFFBB8-E539-483F-B9AA-088F7D4B1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2C38B8-B7F9-478B-8D67-99B248A9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DE9738-7B48-4F06-BA7B-E2CF9663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14DEB7-D336-45AF-80A6-5B0F33AA0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4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902F09FF-57BB-485B-85D8-ECCB501A51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5280" b="5280"/>
          <a:stretch>
            <a:fillRect/>
          </a:stretch>
        </p:blipFill>
        <p:spPr>
          <a:xfrm>
            <a:off x="1117836" y="609600"/>
            <a:ext cx="9947137" cy="56049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7F8253A-966D-472F-B473-A521CFD46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4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47DFCE-D422-4DBB-B426-01954116B4CE}"/>
              </a:ext>
            </a:extLst>
          </p:cNvPr>
          <p:cNvSpPr txBox="1"/>
          <p:nvPr/>
        </p:nvSpPr>
        <p:spPr>
          <a:xfrm>
            <a:off x="830424" y="556687"/>
            <a:ext cx="8315908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800" dirty="0">
              <a:latin typeface="Times-Roman"/>
            </a:endParaRPr>
          </a:p>
          <a:p>
            <a:pPr algn="l"/>
            <a:r>
              <a:rPr lang="it-IT" sz="3200" b="0" i="0" u="none" strike="noStrike" baseline="0" dirty="0">
                <a:latin typeface="Times-Roman"/>
              </a:rPr>
              <a:t>Il primo giorno degli Azzimi, i discepoli si avvicinarono a Gesù e gli dissero:</a:t>
            </a:r>
          </a:p>
          <a:p>
            <a:pPr algn="l"/>
            <a:r>
              <a:rPr lang="it-IT" sz="3200" b="0" i="0" u="none" strike="noStrike" baseline="0" dirty="0">
                <a:latin typeface="Times-Roman"/>
              </a:rPr>
              <a:t>«Dove vuoi che prepariamo per te, perché tu possa mangiare la Pasqua?». Ed egli</a:t>
            </a:r>
          </a:p>
          <a:p>
            <a:pPr algn="l"/>
            <a:r>
              <a:rPr lang="it-IT" sz="3200" b="0" i="0" u="none" strike="noStrike" baseline="0" dirty="0">
                <a:latin typeface="TimesNewRoman-Identity-H"/>
              </a:rPr>
              <a:t>rispose: «Andate in città da un tale e ditegli: “Il Maestro dice: Il mio tempo </a:t>
            </a:r>
            <a:r>
              <a:rPr lang="it-IT" sz="3200" b="0" i="0" u="none" strike="noStrike" baseline="0" dirty="0">
                <a:latin typeface="Times-Roman"/>
              </a:rPr>
              <a:t>è vicino;</a:t>
            </a:r>
          </a:p>
          <a:p>
            <a:pPr algn="l"/>
            <a:r>
              <a:rPr lang="it-IT" sz="3200" b="0" i="0" u="none" strike="noStrike" baseline="0" dirty="0">
                <a:latin typeface="TimesNewRoman-Identity-H"/>
              </a:rPr>
              <a:t>farò la Pasqua da te con i miei discepoli”». </a:t>
            </a:r>
            <a:r>
              <a:rPr lang="it-IT" sz="3200" b="0" i="0" u="none" strike="noStrike" baseline="0" dirty="0">
                <a:latin typeface="Times-Roman"/>
              </a:rPr>
              <a:t>I discepoli fecero come aveva loro ordinato</a:t>
            </a:r>
          </a:p>
          <a:p>
            <a:pPr algn="l"/>
            <a:r>
              <a:rPr lang="it-IT" sz="3200" b="0" i="0" u="none" strike="noStrike" baseline="0" dirty="0">
                <a:latin typeface="Times-Roman"/>
              </a:rPr>
              <a:t>Gesù, e prepararono la Pasqua</a:t>
            </a:r>
          </a:p>
          <a:p>
            <a:pPr algn="l"/>
            <a:endParaRPr lang="it-IT" sz="3200" dirty="0">
              <a:latin typeface="Times-Roman"/>
            </a:endParaRPr>
          </a:p>
          <a:p>
            <a:r>
              <a:rPr lang="it-IT" sz="2400" b="0" i="0" u="none" strike="noStrike" baseline="0" dirty="0">
                <a:latin typeface="Times-Roman"/>
              </a:rPr>
              <a:t>Vangelo di Matteo 26,17</a:t>
            </a:r>
          </a:p>
          <a:p>
            <a:pPr algn="l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76774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9227EB5-5E0B-4160-90A0-AEB5528603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3467" y="643467"/>
            <a:ext cx="10905066" cy="3251878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dirty="0" err="1"/>
              <a:t>Lavanda</a:t>
            </a:r>
            <a:r>
              <a:rPr lang="en-US" sz="9600" dirty="0"/>
              <a:t> </a:t>
            </a:r>
            <a:r>
              <a:rPr lang="en-US" sz="9600" dirty="0" err="1"/>
              <a:t>dei</a:t>
            </a:r>
            <a:r>
              <a:rPr lang="en-US" sz="9600" dirty="0"/>
              <a:t> </a:t>
            </a:r>
            <a:r>
              <a:rPr lang="en-US" sz="9600" dirty="0" err="1"/>
              <a:t>piedi</a:t>
            </a:r>
            <a:endParaRPr lang="en-US" sz="96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1A995F-6533-471E-830B-7C0AC19A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4089" y="5936187"/>
            <a:ext cx="1171888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z="1050" kern="120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sz="1050" kern="1200" noProof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1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TM04033917[[fn=Berlino]]</Template>
  <TotalTime>368</TotalTime>
  <Words>432</Words>
  <Application>Microsoft Office PowerPoint</Application>
  <PresentationFormat>Widescreen</PresentationFormat>
  <Paragraphs>39</Paragraphs>
  <Slides>11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TimesNewRoman,Italic-Identity-H</vt:lpstr>
      <vt:lpstr>TimesNewRoman-Identity-H</vt:lpstr>
      <vt:lpstr>Times-Roman</vt:lpstr>
      <vt:lpstr>Trebuchet MS</vt:lpstr>
      <vt:lpstr>Berlino</vt:lpstr>
      <vt:lpstr>Presentazione standard di PowerPoint</vt:lpstr>
      <vt:lpstr>LA PASSIONE parte prima</vt:lpstr>
      <vt:lpstr>Gesu’ è accolto con grande festa</vt:lpstr>
      <vt:lpstr>Presentazione standard di PowerPoint</vt:lpstr>
      <vt:lpstr>Presentazione standard di PowerPoint</vt:lpstr>
      <vt:lpstr>L’ultima cena</vt:lpstr>
      <vt:lpstr>Presentazione standard di PowerPoint</vt:lpstr>
      <vt:lpstr>Presentazione standard di PowerPoint</vt:lpstr>
      <vt:lpstr>Lavanda dei piedi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PASSIONE</dc:title>
  <dc:creator>giancarlo quadri</dc:creator>
  <cp:lastModifiedBy>archy</cp:lastModifiedBy>
  <cp:revision>13</cp:revision>
  <dcterms:created xsi:type="dcterms:W3CDTF">2022-03-05T17:05:00Z</dcterms:created>
  <dcterms:modified xsi:type="dcterms:W3CDTF">2023-03-06T14:17:50Z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